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2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9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3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495B7633-D829-4829-A4B6-DF2FA41952AC}"/>
              </a:ext>
            </a:extLst>
          </p:cNvPr>
          <p:cNvGrpSpPr/>
          <p:nvPr/>
        </p:nvGrpSpPr>
        <p:grpSpPr>
          <a:xfrm>
            <a:off x="3109270" y="1436915"/>
            <a:ext cx="6213066" cy="3636975"/>
            <a:chOff x="3109270" y="1480457"/>
            <a:chExt cx="6213066" cy="3636975"/>
          </a:xfrm>
        </p:grpSpPr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CC4E8D89-68C2-4E87-9628-E17D0B2E2A27}"/>
                </a:ext>
              </a:extLst>
            </p:cNvPr>
            <p:cNvSpPr/>
            <p:nvPr/>
          </p:nvSpPr>
          <p:spPr>
            <a:xfrm>
              <a:off x="3109270" y="1480457"/>
              <a:ext cx="6213066" cy="3636975"/>
            </a:xfrm>
            <a:prstGeom prst="rect">
              <a:avLst/>
            </a:prstGeom>
            <a:solidFill>
              <a:srgbClr val="0D0B0C">
                <a:alpha val="70000"/>
              </a:srgb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 err="1">
                  <a:latin typeface="Montserrat" panose="00000500000000000000" pitchFamily="2" charset="0"/>
                </a:rPr>
                <a:t>Chào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mừng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đến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với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PizzaHust</a:t>
              </a:r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 err="1">
                  <a:latin typeface="Montserrat" panose="00000500000000000000" pitchFamily="2" charset="0"/>
                </a:rPr>
                <a:t>Hãy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cho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chúng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mình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biết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bạn</a:t>
              </a:r>
              <a:r>
                <a:rPr lang="en-US" b="1" dirty="0">
                  <a:latin typeface="Montserrat" panose="00000500000000000000" pitchFamily="2" charset="0"/>
                </a:rPr>
                <a:t> ở </a:t>
              </a:r>
              <a:r>
                <a:rPr lang="en-US" b="1" dirty="0" err="1">
                  <a:latin typeface="Montserrat" panose="00000500000000000000" pitchFamily="2" charset="0"/>
                </a:rPr>
                <a:t>đâu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nhé</a:t>
              </a:r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r>
                <a:rPr lang="en-US" sz="1600" i="1" dirty="0">
                  <a:latin typeface="Montserrat" panose="00000500000000000000" pitchFamily="2" charset="0"/>
                </a:rPr>
                <a:t>*</a:t>
              </a:r>
              <a:r>
                <a:rPr lang="en-US" sz="1600" i="1" dirty="0" err="1">
                  <a:latin typeface="Montserrat" panose="00000500000000000000" pitchFamily="2" charset="0"/>
                </a:rPr>
                <a:t>PizzaHust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chỉ</a:t>
              </a:r>
              <a:r>
                <a:rPr lang="en-US" sz="1600" i="1" dirty="0">
                  <a:latin typeface="Montserrat" panose="00000500000000000000" pitchFamily="2" charset="0"/>
                </a:rPr>
                <a:t> ship </a:t>
              </a:r>
              <a:r>
                <a:rPr lang="en-US" sz="1600" i="1" dirty="0" err="1">
                  <a:latin typeface="Montserrat" panose="00000500000000000000" pitchFamily="2" charset="0"/>
                </a:rPr>
                <a:t>được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đồ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ăn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trong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nội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thành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Hà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Nội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thôi</a:t>
              </a:r>
              <a:r>
                <a:rPr lang="en-US" sz="1600" i="1" dirty="0">
                  <a:latin typeface="Montserrat" panose="00000500000000000000" pitchFamily="2" charset="0"/>
                </a:rPr>
                <a:t> ạ, </a:t>
              </a:r>
              <a:r>
                <a:rPr lang="en-US" sz="1600" i="1" dirty="0" err="1">
                  <a:latin typeface="Montserrat" panose="00000500000000000000" pitchFamily="2" charset="0"/>
                </a:rPr>
                <a:t>quý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khách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hàng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thông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cảm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giúp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PizzaHust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nha</a:t>
              </a:r>
              <a:endParaRPr lang="en-US" sz="1600" i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</p:txBody>
        </p:sp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7418E8AA-BA33-43B3-AE7A-78902DCC5D32}"/>
                </a:ext>
              </a:extLst>
            </p:cNvPr>
            <p:cNvGrpSpPr/>
            <p:nvPr/>
          </p:nvGrpSpPr>
          <p:grpSpPr>
            <a:xfrm>
              <a:off x="4266411" y="2859312"/>
              <a:ext cx="3905132" cy="564385"/>
              <a:chOff x="4266411" y="2743200"/>
              <a:chExt cx="3905132" cy="564385"/>
            </a:xfrm>
          </p:grpSpPr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A559C9B1-BE03-4A77-8034-8D4DA8001728}"/>
                  </a:ext>
                </a:extLst>
              </p:cNvPr>
              <p:cNvSpPr/>
              <p:nvPr/>
            </p:nvSpPr>
            <p:spPr>
              <a:xfrm>
                <a:off x="4266411" y="2743200"/>
                <a:ext cx="3905132" cy="564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am giác Vuông 3">
                <a:extLst>
                  <a:ext uri="{FF2B5EF4-FFF2-40B4-BE49-F238E27FC236}">
                    <a16:creationId xmlns:a16="http://schemas.microsoft.com/office/drawing/2014/main" id="{E55D5878-CA66-499B-A88A-4B49D899D441}"/>
                  </a:ext>
                </a:extLst>
              </p:cNvPr>
              <p:cNvSpPr/>
              <p:nvPr/>
            </p:nvSpPr>
            <p:spPr>
              <a:xfrm rot="18900000">
                <a:off x="7917402" y="2981240"/>
                <a:ext cx="91440" cy="91440"/>
              </a:xfrm>
              <a:prstGeom prst="rtTriangle">
                <a:avLst/>
              </a:prstGeom>
              <a:solidFill>
                <a:srgbClr val="0D0B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0" y="2993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Hình ảnh 3" descr="Ảnh có chứa bánh pizza, thực phẩm, bàn, món ăn&#10;&#10;Mô tả được tạo tự động">
            <a:extLst>
              <a:ext uri="{FF2B5EF4-FFF2-40B4-BE49-F238E27FC236}">
                <a16:creationId xmlns:a16="http://schemas.microsoft.com/office/drawing/2014/main" id="{2E7FD9DB-2BB4-4A7F-BC54-A487F08063B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5724" r="47767" b="4929"/>
          <a:stretch/>
        </p:blipFill>
        <p:spPr>
          <a:xfrm>
            <a:off x="3119045" y="573809"/>
            <a:ext cx="2577515" cy="5710382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4BF4C1-B053-4A93-948B-6A7191617D20}"/>
              </a:ext>
            </a:extLst>
          </p:cNvPr>
          <p:cNvSpPr/>
          <p:nvPr/>
        </p:nvSpPr>
        <p:spPr>
          <a:xfrm>
            <a:off x="5677677" y="585814"/>
            <a:ext cx="4594717" cy="571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718072A8-48AC-4292-85D8-BFF3E6BC0C8D}"/>
              </a:ext>
            </a:extLst>
          </p:cNvPr>
          <p:cNvSpPr txBox="1"/>
          <p:nvPr/>
        </p:nvSpPr>
        <p:spPr>
          <a:xfrm>
            <a:off x="5729457" y="712292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Pizza </a:t>
            </a:r>
            <a:r>
              <a:rPr lang="en-US" sz="1600" b="1" dirty="0" err="1">
                <a:latin typeface="Montserrat" panose="020B0604020202020204" pitchFamily="2" charset="0"/>
              </a:rPr>
              <a:t>Thập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Cẩm</a:t>
            </a:r>
            <a:endParaRPr lang="en-US" sz="1600" b="1" dirty="0">
              <a:latin typeface="Montserrat" panose="020B0604020202020204" pitchFamily="2" charset="0"/>
            </a:endParaRPr>
          </a:p>
        </p:txBody>
      </p:sp>
      <p:sp>
        <p:nvSpPr>
          <p:cNvPr id="73" name="Hộp Văn bản 72">
            <a:extLst>
              <a:ext uri="{FF2B5EF4-FFF2-40B4-BE49-F238E27FC236}">
                <a16:creationId xmlns:a16="http://schemas.microsoft.com/office/drawing/2014/main" id="{DB343CEC-285B-49AF-9A4A-3BE8C4CDE1FF}"/>
              </a:ext>
            </a:extLst>
          </p:cNvPr>
          <p:cNvSpPr txBox="1"/>
          <p:nvPr/>
        </p:nvSpPr>
        <p:spPr>
          <a:xfrm>
            <a:off x="5674630" y="1049537"/>
            <a:ext cx="459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Montserrat" panose="00000500000000000000" pitchFamily="2" charset="0"/>
              </a:rPr>
              <a:t>Xốt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Cà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Chua,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Phô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Mai Mozzarella,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Xích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Pepperoni,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Dăm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Xich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Ý,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Bò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Viên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Ớt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Chuông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Xanh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Nấm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Mỡ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Hành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Tây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Ô-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liu</a:t>
            </a: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74" name="Hộp Văn bản 73">
            <a:extLst>
              <a:ext uri="{FF2B5EF4-FFF2-40B4-BE49-F238E27FC236}">
                <a16:creationId xmlns:a16="http://schemas.microsoft.com/office/drawing/2014/main" id="{229D42BB-A9AD-44CF-B470-DE4D310B830C}"/>
              </a:ext>
            </a:extLst>
          </p:cNvPr>
          <p:cNvSpPr txBox="1"/>
          <p:nvPr/>
        </p:nvSpPr>
        <p:spPr>
          <a:xfrm>
            <a:off x="8404350" y="5726860"/>
            <a:ext cx="236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Thêm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vào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giỏ</a:t>
            </a:r>
            <a:endParaRPr lang="en-US" sz="1200" b="1" dirty="0">
              <a:solidFill>
                <a:srgbClr val="C00000"/>
              </a:solidFill>
              <a:latin typeface="Montserrat" panose="020B0604020202020204" pitchFamily="2" charset="0"/>
            </a:endParaRPr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397936F0-DDE8-48DE-8F20-EB0D9A6C9F24}"/>
              </a:ext>
            </a:extLst>
          </p:cNvPr>
          <p:cNvSpPr txBox="1"/>
          <p:nvPr/>
        </p:nvSpPr>
        <p:spPr>
          <a:xfrm>
            <a:off x="5638942" y="1864160"/>
            <a:ext cx="4307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Size: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S		= 99 000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M		= 119 000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L		= 139 000 đ</a:t>
            </a:r>
          </a:p>
        </p:txBody>
      </p:sp>
      <p:sp>
        <p:nvSpPr>
          <p:cNvPr id="76" name="Hộp Văn bản 75">
            <a:extLst>
              <a:ext uri="{FF2B5EF4-FFF2-40B4-BE49-F238E27FC236}">
                <a16:creationId xmlns:a16="http://schemas.microsoft.com/office/drawing/2014/main" id="{BD715BF8-C4B5-447F-AD65-126471A4AC76}"/>
              </a:ext>
            </a:extLst>
          </p:cNvPr>
          <p:cNvSpPr txBox="1"/>
          <p:nvPr/>
        </p:nvSpPr>
        <p:spPr>
          <a:xfrm>
            <a:off x="5638942" y="3192962"/>
            <a:ext cx="4188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ontserrat" panose="020B0604020202020204" pitchFamily="2" charset="0"/>
              </a:rPr>
              <a:t>Loại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đế</a:t>
            </a:r>
            <a:r>
              <a:rPr lang="en-US" sz="1600" b="1" dirty="0">
                <a:latin typeface="Montserrat" panose="020B0604020202020204" pitchFamily="2" charset="0"/>
              </a:rPr>
              <a:t> (free)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Giòn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Mềm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xốp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truyền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thống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60CF001F-0BA8-4821-975A-FCE78C8576AE}"/>
              </a:ext>
            </a:extLst>
          </p:cNvPr>
          <p:cNvSpPr txBox="1"/>
          <p:nvPr/>
        </p:nvSpPr>
        <p:spPr>
          <a:xfrm>
            <a:off x="5638942" y="4275542"/>
            <a:ext cx="43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Topping: 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phủ</a:t>
            </a:r>
            <a:r>
              <a:rPr lang="en-US" sz="1600" dirty="0">
                <a:latin typeface="Montserrat" panose="020B0604020202020204" pitchFamily="2" charset="0"/>
              </a:rPr>
              <a:t>	= 10 000 đ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viền</a:t>
            </a:r>
            <a:r>
              <a:rPr lang="en-US" sz="1600" dirty="0">
                <a:latin typeface="Montserrat" panose="020B0604020202020204" pitchFamily="2" charset="0"/>
              </a:rPr>
              <a:t> 	= 10 000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Double </a:t>
            </a:r>
            <a:r>
              <a:rPr lang="en-US" sz="1600" dirty="0" err="1">
                <a:latin typeface="Montserrat" panose="020B0604020202020204" pitchFamily="2" charset="0"/>
              </a:rPr>
              <a:t>sốt</a:t>
            </a:r>
            <a:r>
              <a:rPr lang="en-US" sz="1600" dirty="0">
                <a:latin typeface="Montserrat" panose="020B0604020202020204" pitchFamily="2" charset="0"/>
              </a:rPr>
              <a:t>	= 10 000 đ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50E3F3AD-39A8-490A-862D-17B4BCB894C8}"/>
              </a:ext>
            </a:extLst>
          </p:cNvPr>
          <p:cNvSpPr/>
          <p:nvPr/>
        </p:nvSpPr>
        <p:spPr>
          <a:xfrm>
            <a:off x="6280006" y="5707374"/>
            <a:ext cx="660915" cy="2826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4B8A0387-2806-4862-8CFB-62CFC8DAD0D1}"/>
              </a:ext>
            </a:extLst>
          </p:cNvPr>
          <p:cNvSpPr txBox="1"/>
          <p:nvPr/>
        </p:nvSpPr>
        <p:spPr>
          <a:xfrm>
            <a:off x="6505736" y="5694193"/>
            <a:ext cx="30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1</a:t>
            </a:r>
          </a:p>
        </p:txBody>
      </p:sp>
      <p:sp>
        <p:nvSpPr>
          <p:cNvPr id="79" name="Hộp Văn bản 78">
            <a:extLst>
              <a:ext uri="{FF2B5EF4-FFF2-40B4-BE49-F238E27FC236}">
                <a16:creationId xmlns:a16="http://schemas.microsoft.com/office/drawing/2014/main" id="{A4934FEC-B8B5-428E-9B38-84BB937340FE}"/>
              </a:ext>
            </a:extLst>
          </p:cNvPr>
          <p:cNvSpPr txBox="1"/>
          <p:nvPr/>
        </p:nvSpPr>
        <p:spPr>
          <a:xfrm>
            <a:off x="7002546" y="5601860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+</a:t>
            </a:r>
          </a:p>
        </p:txBody>
      </p:sp>
      <p:sp>
        <p:nvSpPr>
          <p:cNvPr id="80" name="Hộp Văn bản 79">
            <a:extLst>
              <a:ext uri="{FF2B5EF4-FFF2-40B4-BE49-F238E27FC236}">
                <a16:creationId xmlns:a16="http://schemas.microsoft.com/office/drawing/2014/main" id="{D6E97EF9-5B8D-425C-8F96-73E9DEB2B360}"/>
              </a:ext>
            </a:extLst>
          </p:cNvPr>
          <p:cNvSpPr txBox="1"/>
          <p:nvPr/>
        </p:nvSpPr>
        <p:spPr>
          <a:xfrm>
            <a:off x="5923836" y="5567179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-</a:t>
            </a: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64E5203A-E102-4035-95FD-B82BCA1F4389}"/>
              </a:ext>
            </a:extLst>
          </p:cNvPr>
          <p:cNvSpPr/>
          <p:nvPr/>
        </p:nvSpPr>
        <p:spPr>
          <a:xfrm>
            <a:off x="7424476" y="5709155"/>
            <a:ext cx="1544006" cy="282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100 000 đ</a:t>
            </a:r>
          </a:p>
        </p:txBody>
      </p:sp>
      <p:sp>
        <p:nvSpPr>
          <p:cNvPr id="21" name="Tam giác Vuông 20">
            <a:extLst>
              <a:ext uri="{FF2B5EF4-FFF2-40B4-BE49-F238E27FC236}">
                <a16:creationId xmlns:a16="http://schemas.microsoft.com/office/drawing/2014/main" id="{5545D794-5EAE-4FAD-94DD-3ABCE33F0603}"/>
              </a:ext>
            </a:extLst>
          </p:cNvPr>
          <p:cNvSpPr/>
          <p:nvPr/>
        </p:nvSpPr>
        <p:spPr>
          <a:xfrm rot="10800000">
            <a:off x="9729945" y="576012"/>
            <a:ext cx="548640" cy="54864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ontserrat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/>
          <a:stretch/>
        </p:blipFill>
        <p:spPr>
          <a:xfrm>
            <a:off x="0" y="1294221"/>
            <a:ext cx="12192000" cy="5563780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1294221"/>
            <a:ext cx="12188952" cy="556377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1C559D07-3CCF-45C6-B508-29A53D0E1E2D}"/>
              </a:ext>
            </a:extLst>
          </p:cNvPr>
          <p:cNvGrpSpPr/>
          <p:nvPr/>
        </p:nvGrpSpPr>
        <p:grpSpPr>
          <a:xfrm>
            <a:off x="2621155" y="3160107"/>
            <a:ext cx="5386615" cy="636124"/>
            <a:chOff x="2233385" y="3307585"/>
            <a:chExt cx="5386615" cy="636124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026B3E46-061A-4889-9E54-3E149B49A166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1" name="Đồ họa 10" descr="Pizza outline">
              <a:extLst>
                <a:ext uri="{FF2B5EF4-FFF2-40B4-BE49-F238E27FC236}">
                  <a16:creationId xmlns:a16="http://schemas.microsoft.com/office/drawing/2014/main" id="{CD992373-DC8F-4B40-9212-7B467D2C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0A5FFC5-25F4-48DC-8DFB-571C9C53FB06}"/>
              </a:ext>
            </a:extLst>
          </p:cNvPr>
          <p:cNvGrpSpPr/>
          <p:nvPr/>
        </p:nvGrpSpPr>
        <p:grpSpPr>
          <a:xfrm>
            <a:off x="3522319" y="4305674"/>
            <a:ext cx="4090015" cy="1240779"/>
            <a:chOff x="3104876" y="4158127"/>
            <a:chExt cx="4090015" cy="1240779"/>
          </a:xfrm>
        </p:grpSpPr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699E3057-09B2-400E-93D5-0EED9EF3B76B}"/>
                </a:ext>
              </a:extLst>
            </p:cNvPr>
            <p:cNvSpPr txBox="1"/>
            <p:nvPr/>
          </p:nvSpPr>
          <p:spPr>
            <a:xfrm>
              <a:off x="3493667" y="4229355"/>
              <a:ext cx="37012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CONTACT: 0123 456 789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EMAIL: NHOM4@GMAIL.COM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21" name="Đồ họa 20" descr="Envelope with solid fill">
              <a:extLst>
                <a:ext uri="{FF2B5EF4-FFF2-40B4-BE49-F238E27FC236}">
                  <a16:creationId xmlns:a16="http://schemas.microsoft.com/office/drawing/2014/main" id="{FAFD2CAC-8568-4B0F-BA47-72C76604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4876" y="4788455"/>
              <a:ext cx="457200" cy="457200"/>
            </a:xfrm>
            <a:prstGeom prst="rect">
              <a:avLst/>
            </a:prstGeom>
          </p:spPr>
        </p:pic>
        <p:pic>
          <p:nvPicPr>
            <p:cNvPr id="23" name="Đồ họa 22" descr="Receiver with solid fill">
              <a:extLst>
                <a:ext uri="{FF2B5EF4-FFF2-40B4-BE49-F238E27FC236}">
                  <a16:creationId xmlns:a16="http://schemas.microsoft.com/office/drawing/2014/main" id="{21A3A0A2-C4C0-4357-8AEB-606E26EB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04876" y="4158127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8"/>
            <a:ext cx="12188952" cy="1298448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7EEEB49-0969-45D9-A7BA-6E22551ECF72}"/>
              </a:ext>
            </a:extLst>
          </p:cNvPr>
          <p:cNvSpPr/>
          <p:nvPr/>
        </p:nvSpPr>
        <p:spPr>
          <a:xfrm>
            <a:off x="1386118" y="1295190"/>
            <a:ext cx="9416716" cy="556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DC1FE811-2780-419C-BCA1-09D455E7AB68}"/>
              </a:ext>
            </a:extLst>
          </p:cNvPr>
          <p:cNvGrpSpPr/>
          <p:nvPr/>
        </p:nvGrpSpPr>
        <p:grpSpPr>
          <a:xfrm>
            <a:off x="2204266" y="1801676"/>
            <a:ext cx="6518317" cy="1385417"/>
            <a:chOff x="2204266" y="1729106"/>
            <a:chExt cx="6518317" cy="1385417"/>
          </a:xfrm>
        </p:grpSpPr>
        <p:pic>
          <p:nvPicPr>
            <p:cNvPr id="13" name="Hình ảnh 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1559A5E2-316A-4614-8262-F71B3DF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6" y="1745148"/>
              <a:ext cx="1946700" cy="1298448"/>
            </a:xfrm>
            <a:prstGeom prst="rect">
              <a:avLst/>
            </a:prstGeom>
          </p:spPr>
        </p:pic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DAAEBA69-2158-4566-99AD-75367088EA33}"/>
                </a:ext>
              </a:extLst>
            </p:cNvPr>
            <p:cNvSpPr txBox="1"/>
            <p:nvPr/>
          </p:nvSpPr>
          <p:spPr>
            <a:xfrm>
              <a:off x="4353453" y="1729106"/>
              <a:ext cx="236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Pizza </a:t>
              </a:r>
              <a:r>
                <a:rPr lang="en-US" sz="1600" b="1" dirty="0" err="1">
                  <a:latin typeface="Montserrat" panose="020B0604020202020204" pitchFamily="2" charset="0"/>
                </a:rPr>
                <a:t>Thập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Cẩm</a:t>
              </a:r>
              <a:endParaRPr lang="en-US" sz="1600" b="1" dirty="0">
                <a:latin typeface="Montserrat" panose="020B0604020202020204" pitchFamily="2" charset="0"/>
              </a:endParaRP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DE5FBFF0-A78E-4801-84F5-076C1A581592}"/>
                </a:ext>
              </a:extLst>
            </p:cNvPr>
            <p:cNvSpPr txBox="1"/>
            <p:nvPr/>
          </p:nvSpPr>
          <p:spPr>
            <a:xfrm>
              <a:off x="4353453" y="2083702"/>
              <a:ext cx="4307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Size: </a:t>
              </a:r>
              <a:r>
                <a:rPr lang="en-US" sz="1600" dirty="0">
                  <a:latin typeface="Montserrat" panose="020B0604020202020204" pitchFamily="2" charset="0"/>
                </a:rPr>
                <a:t>S                                    	99 000đ  </a:t>
              </a: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6F863941-4469-4129-82DB-6739B6E57118}"/>
                </a:ext>
              </a:extLst>
            </p:cNvPr>
            <p:cNvSpPr txBox="1"/>
            <p:nvPr/>
          </p:nvSpPr>
          <p:spPr>
            <a:xfrm>
              <a:off x="4353453" y="2437415"/>
              <a:ext cx="4188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Montserrat" panose="020B0604020202020204" pitchFamily="2" charset="0"/>
                </a:rPr>
                <a:t>Loại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đế</a:t>
              </a:r>
              <a:r>
                <a:rPr lang="en-US" sz="1600" b="1" dirty="0">
                  <a:latin typeface="Montserrat" panose="020B0604020202020204" pitchFamily="2" charset="0"/>
                </a:rPr>
                <a:t>:	</a:t>
              </a:r>
              <a:r>
                <a:rPr lang="en-US" sz="1600" dirty="0" err="1">
                  <a:latin typeface="Montserrat" panose="020B0604020202020204" pitchFamily="2" charset="0"/>
                </a:rPr>
                <a:t>Giòn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276D902-CA62-4DAE-B32C-275F6EB05058}"/>
                </a:ext>
              </a:extLst>
            </p:cNvPr>
            <p:cNvSpPr txBox="1"/>
            <p:nvPr/>
          </p:nvSpPr>
          <p:spPr>
            <a:xfrm>
              <a:off x="4353453" y="2775969"/>
              <a:ext cx="436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Topping: </a:t>
              </a:r>
              <a:r>
                <a:rPr lang="en-US" sz="1600" dirty="0" err="1">
                  <a:latin typeface="Montserrat" panose="020B0604020202020204" pitchFamily="2" charset="0"/>
                </a:rPr>
                <a:t>Phô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mai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phủ</a:t>
              </a:r>
              <a:r>
                <a:rPr lang="en-US" sz="1600" dirty="0">
                  <a:latin typeface="Montserrat" panose="020B0604020202020204" pitchFamily="2" charset="0"/>
                </a:rPr>
                <a:t>	10 000 đ 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C269B87-6068-470E-9C1B-28B09E697098}"/>
              </a:ext>
            </a:extLst>
          </p:cNvPr>
          <p:cNvSpPr txBox="1"/>
          <p:nvPr/>
        </p:nvSpPr>
        <p:spPr>
          <a:xfrm>
            <a:off x="7094066" y="3600844"/>
            <a:ext cx="29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Tổng</a:t>
            </a:r>
            <a:r>
              <a:rPr lang="en-US" sz="1600" b="1" dirty="0">
                <a:latin typeface="Montserrat" panose="020B0604020202020204" pitchFamily="2" charset="0"/>
              </a:rPr>
              <a:t>: 		 </a:t>
            </a:r>
            <a:r>
              <a:rPr lang="en-US" sz="1600" dirty="0">
                <a:latin typeface="Montserrat" panose="020B0604020202020204" pitchFamily="2" charset="0"/>
              </a:rPr>
              <a:t>119 000đ</a:t>
            </a:r>
          </a:p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Phí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giao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hàng</a:t>
            </a:r>
            <a:r>
              <a:rPr lang="en-US" sz="1600" b="1" dirty="0">
                <a:latin typeface="Montserrat" panose="020B0604020202020204" pitchFamily="2" charset="0"/>
              </a:rPr>
              <a:t>:	  </a:t>
            </a:r>
            <a:r>
              <a:rPr lang="en-US" sz="1600" dirty="0">
                <a:latin typeface="Montserrat" panose="020B0604020202020204" pitchFamily="2" charset="0"/>
              </a:rPr>
              <a:t>22 000đ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C6B526E6-BADD-4A14-993A-82B1F9F3A724}"/>
              </a:ext>
            </a:extLst>
          </p:cNvPr>
          <p:cNvSpPr/>
          <p:nvPr/>
        </p:nvSpPr>
        <p:spPr>
          <a:xfrm>
            <a:off x="7094066" y="4464563"/>
            <a:ext cx="2909695" cy="700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Đặt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: 141 000đ</a:t>
            </a:r>
          </a:p>
        </p:txBody>
      </p: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1FBE3A25-F50B-4031-9BAF-3F89A8ECBCD8}"/>
              </a:ext>
            </a:extLst>
          </p:cNvPr>
          <p:cNvCxnSpPr/>
          <p:nvPr/>
        </p:nvCxnSpPr>
        <p:spPr>
          <a:xfrm>
            <a:off x="2204266" y="3222131"/>
            <a:ext cx="7706560" cy="0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9BF7BB08-2FBD-4B28-88C7-272374047756}"/>
              </a:ext>
            </a:extLst>
          </p:cNvPr>
          <p:cNvSpPr txBox="1"/>
          <p:nvPr/>
        </p:nvSpPr>
        <p:spPr>
          <a:xfrm>
            <a:off x="1667237" y="1320821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err="1">
                <a:latin typeface="Montserrat" panose="020B0604020202020204" pitchFamily="2" charset="0"/>
              </a:rPr>
              <a:t>Giỏ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hàng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của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bạn</a:t>
            </a:r>
            <a:endParaRPr lang="en-US" sz="1600" i="1" u="sng" dirty="0">
              <a:latin typeface="Montserrat" panose="020B0604020202020204" pitchFamily="2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EC083D6-0AE3-467B-84B1-DB874852B45C}"/>
              </a:ext>
            </a:extLst>
          </p:cNvPr>
          <p:cNvSpPr/>
          <p:nvPr/>
        </p:nvSpPr>
        <p:spPr>
          <a:xfrm>
            <a:off x="3011714" y="5441919"/>
            <a:ext cx="6168571" cy="1397625"/>
          </a:xfrm>
          <a:prstGeom prst="roundRect">
            <a:avLst>
              <a:gd name="adj" fmla="val 3167"/>
            </a:avLst>
          </a:prstGeom>
          <a:solidFill>
            <a:schemeClr val="bg1"/>
          </a:solidFill>
          <a:ln>
            <a:solidFill>
              <a:srgbClr val="26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thể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bạn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thích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26" name="Hình ảnh 25" descr="Ảnh có chứa văn bản, đồ uống, nước ngọt có ga&#10;&#10;Mô tả được tạo tự động">
            <a:extLst>
              <a:ext uri="{FF2B5EF4-FFF2-40B4-BE49-F238E27FC236}">
                <a16:creationId xmlns:a16="http://schemas.microsoft.com/office/drawing/2014/main" id="{BB81021F-B8E1-451F-8679-2284C90DE3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7" y="5886711"/>
            <a:ext cx="914400" cy="914400"/>
          </a:xfrm>
          <a:prstGeom prst="rect">
            <a:avLst/>
          </a:prstGeom>
        </p:spPr>
      </p:pic>
      <p:pic>
        <p:nvPicPr>
          <p:cNvPr id="28" name="Hình ảnh 27" descr="Ảnh có chứa vật chứa, thủy tinh&#10;&#10;Mô tả được tạo tự động">
            <a:extLst>
              <a:ext uri="{FF2B5EF4-FFF2-40B4-BE49-F238E27FC236}">
                <a16:creationId xmlns:a16="http://schemas.microsoft.com/office/drawing/2014/main" id="{1EDDD599-0E0B-439C-AE1A-2DFDC1868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3895" r="3379" b="878"/>
          <a:stretch/>
        </p:blipFill>
        <p:spPr>
          <a:xfrm>
            <a:off x="4726985" y="5884158"/>
            <a:ext cx="914399" cy="95256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1C6771B-FD35-4D02-A93F-AD0EE0FC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2" y="5827356"/>
            <a:ext cx="1030741" cy="1030741"/>
          </a:xfrm>
          <a:prstGeom prst="rect">
            <a:avLst/>
          </a:prstGeom>
        </p:spPr>
      </p:pic>
      <p:pic>
        <p:nvPicPr>
          <p:cNvPr id="32" name="Hình ảnh 31" descr="Ảnh có chứa thực phẩm, bàn, mì ống, đĩa&#10;&#10;Mô tả được tạo tự động">
            <a:extLst>
              <a:ext uri="{FF2B5EF4-FFF2-40B4-BE49-F238E27FC236}">
                <a16:creationId xmlns:a16="http://schemas.microsoft.com/office/drawing/2014/main" id="{AC6B05BB-9BCC-4844-BBCD-4E4A1701B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20" y="5884158"/>
            <a:ext cx="822960" cy="822960"/>
          </a:xfrm>
          <a:prstGeom prst="rect">
            <a:avLst/>
          </a:prstGeom>
        </p:spPr>
      </p:pic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F7457E2-DA75-4CBD-83CC-9E9B56E3FCAB}"/>
              </a:ext>
            </a:extLst>
          </p:cNvPr>
          <p:cNvSpPr txBox="1"/>
          <p:nvPr/>
        </p:nvSpPr>
        <p:spPr>
          <a:xfrm>
            <a:off x="2103620" y="3555962"/>
            <a:ext cx="3915798" cy="1158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Quận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huyện</a:t>
            </a:r>
            <a:r>
              <a:rPr lang="en-US" sz="1600" b="1" dirty="0">
                <a:latin typeface="Montserrat" panose="020B0604020202020204" pitchFamily="2" charset="0"/>
              </a:rPr>
              <a:t>:	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Phường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xã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Địa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chỉ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236CEFF-926C-4DC0-BB23-9D9A87EBD3B6}"/>
              </a:ext>
            </a:extLst>
          </p:cNvPr>
          <p:cNvSpPr/>
          <p:nvPr/>
        </p:nvSpPr>
        <p:spPr>
          <a:xfrm>
            <a:off x="3715937" y="3675762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C24DAF4-E9DC-40EA-8E6A-9CEC3BD36A91}"/>
              </a:ext>
            </a:extLst>
          </p:cNvPr>
          <p:cNvSpPr/>
          <p:nvPr/>
        </p:nvSpPr>
        <p:spPr>
          <a:xfrm>
            <a:off x="3715937" y="4061233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5BCDE43-8EC5-4F90-A774-6A3601C2CB3C}"/>
              </a:ext>
            </a:extLst>
          </p:cNvPr>
          <p:cNvSpPr/>
          <p:nvPr/>
        </p:nvSpPr>
        <p:spPr>
          <a:xfrm>
            <a:off x="3093721" y="4424465"/>
            <a:ext cx="3000756" cy="283691"/>
          </a:xfrm>
          <a:prstGeom prst="rect">
            <a:avLst/>
          </a:prstGeom>
          <a:noFill/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0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E978BD5-5DFC-4570-8A59-A65BE08E04EB}"/>
              </a:ext>
            </a:extLst>
          </p:cNvPr>
          <p:cNvCxnSpPr/>
          <p:nvPr/>
        </p:nvCxnSpPr>
        <p:spPr>
          <a:xfrm>
            <a:off x="8668755" y="1041008"/>
            <a:ext cx="0" cy="57923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8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E978BD5-5DFC-4570-8A59-A65BE08E04EB}"/>
              </a:ext>
            </a:extLst>
          </p:cNvPr>
          <p:cNvCxnSpPr/>
          <p:nvPr/>
        </p:nvCxnSpPr>
        <p:spPr>
          <a:xfrm>
            <a:off x="7523747" y="1065626"/>
            <a:ext cx="0" cy="57923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E978BD5-5DFC-4570-8A59-A65BE08E04EB}"/>
              </a:ext>
            </a:extLst>
          </p:cNvPr>
          <p:cNvCxnSpPr/>
          <p:nvPr/>
        </p:nvCxnSpPr>
        <p:spPr>
          <a:xfrm>
            <a:off x="7523747" y="1065626"/>
            <a:ext cx="0" cy="57923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6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E978BD5-5DFC-4570-8A59-A65BE08E04EB}"/>
              </a:ext>
            </a:extLst>
          </p:cNvPr>
          <p:cNvCxnSpPr/>
          <p:nvPr/>
        </p:nvCxnSpPr>
        <p:spPr>
          <a:xfrm>
            <a:off x="7523747" y="1065626"/>
            <a:ext cx="0" cy="57923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7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409</Words>
  <Application>Microsoft Office PowerPoint</Application>
  <PresentationFormat>Màn hình rộng</PresentationFormat>
  <Paragraphs>111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5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14</cp:revision>
  <dcterms:created xsi:type="dcterms:W3CDTF">2021-10-19T00:09:44Z</dcterms:created>
  <dcterms:modified xsi:type="dcterms:W3CDTF">2021-10-19T10:06:39Z</dcterms:modified>
</cp:coreProperties>
</file>